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68"/>
    <p:restoredTop sz="94686"/>
  </p:normalViewPr>
  <p:slideViewPr>
    <p:cSldViewPr snapToGrid="0" snapToObjects="1">
      <p:cViewPr varScale="1">
        <p:scale>
          <a:sx n="174" d="100"/>
          <a:sy n="174" d="100"/>
        </p:scale>
        <p:origin x="16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9F291DA5-5C62-D744-C695-846B634D90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AF1D6F5-DBBF-8700-9D26-1B3D8D422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970" y="2818826"/>
            <a:ext cx="9144000" cy="1699173"/>
          </a:xfrm>
        </p:spPr>
        <p:txBody>
          <a:bodyPr anchor="b">
            <a:normAutofit/>
          </a:bodyPr>
          <a:lstStyle>
            <a:lvl1pPr algn="l">
              <a:defRPr sz="42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C123C34-D397-510E-6915-1849DDF35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970" y="4633316"/>
            <a:ext cx="9144000" cy="106621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4DD712D-A7FA-66D3-086B-7352C15DF4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15037"/>
            <a:ext cx="186374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038BA4-ACA9-9142-B464-DD8E5E0C7327}" type="datetimeFigureOut">
              <a:rPr lang="nl-NL" smtClean="0"/>
              <a:pPr/>
              <a:t>03-05-2022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DAD6EDC-0169-6C38-A18D-EAE297626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80441" y="6215037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87959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9F291DA5-5C62-D744-C695-846B634D90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AF1D6F5-DBBF-8700-9D26-1B3D8D422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970" y="2818826"/>
            <a:ext cx="9144000" cy="1699173"/>
          </a:xfrm>
        </p:spPr>
        <p:txBody>
          <a:bodyPr anchor="b">
            <a:normAutofit/>
          </a:bodyPr>
          <a:lstStyle>
            <a:lvl1pPr algn="l">
              <a:defRPr sz="42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C123C34-D397-510E-6915-1849DDF35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970" y="4633316"/>
            <a:ext cx="9144000" cy="106621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4DD712D-A7FA-66D3-086B-7352C15DF4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15037"/>
            <a:ext cx="186374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038BA4-ACA9-9142-B464-DD8E5E0C7327}" type="datetimeFigureOut">
              <a:rPr lang="nl-NL" smtClean="0"/>
              <a:pPr/>
              <a:t>03-05-2022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DAD6EDC-0169-6C38-A18D-EAE297626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80441" y="6215037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40757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tekst, persoon, podium, menigte&#10;&#10;Automatisch gegenereerde beschrijving">
            <a:extLst>
              <a:ext uri="{FF2B5EF4-FFF2-40B4-BE49-F238E27FC236}">
                <a16:creationId xmlns:a16="http://schemas.microsoft.com/office/drawing/2014/main" id="{9F291DA5-5C62-D744-C695-846B634D90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AF1D6F5-DBBF-8700-9D26-1B3D8D422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970" y="2818826"/>
            <a:ext cx="9144000" cy="1699173"/>
          </a:xfrm>
        </p:spPr>
        <p:txBody>
          <a:bodyPr anchor="b">
            <a:normAutofit/>
          </a:bodyPr>
          <a:lstStyle>
            <a:lvl1pPr algn="l">
              <a:defRPr sz="42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C123C34-D397-510E-6915-1849DDF35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970" y="4633316"/>
            <a:ext cx="9144000" cy="106621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4DD712D-A7FA-66D3-086B-7352C15DF4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15037"/>
            <a:ext cx="186374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038BA4-ACA9-9142-B464-DD8E5E0C7327}" type="datetimeFigureOut">
              <a:rPr lang="nl-NL" smtClean="0"/>
              <a:pPr/>
              <a:t>03-05-2022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DAD6EDC-0169-6C38-A18D-EAE297626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80441" y="6215037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8175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43FBDB-A3F6-51F5-E665-FF16B5BD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AA5549B-5FDC-719E-7C23-FF2CDA60E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CFCE378-62B7-1BFC-35AB-51F3C1C81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8BA4-ACA9-9142-B464-DD8E5E0C7327}" type="datetimeFigureOut">
              <a:rPr lang="nl-NL" smtClean="0"/>
              <a:t>03-05-2022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902B17-859D-1F04-F418-C10FDAA14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C908ED-2840-38B6-115A-9015D39BE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FBDAD-B147-944D-BCBA-0CFF44D0C4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2816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5CD38043-F3FA-12A1-E0D7-687DC0CFF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A43FBDB-A3F6-51F5-E665-FF16B5BD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AA5549B-5FDC-719E-7C23-FF2CDA60E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CFCE378-62B7-1BFC-35AB-51F3C1C81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8BA4-ACA9-9142-B464-DD8E5E0C7327}" type="datetimeFigureOut">
              <a:rPr lang="nl-NL" smtClean="0"/>
              <a:t>03-05-2022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902B17-859D-1F04-F418-C10FDAA14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C908ED-2840-38B6-115A-9015D39BE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FBDAD-B147-944D-BCBA-0CFF44D0C4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2024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92E703-485D-D0CE-A468-5DFCB72C5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08B9D67-0BB1-2D18-D2C8-7E4466E90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24742C6-F43C-2CEC-639F-2C2D113B4F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C648DAC-380B-941F-CEFC-5A40E1AC0D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EC32855-5A88-2AD6-99F7-C881C4DA3D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8BDC028-38DF-27AA-74ED-C3B693421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8BA4-ACA9-9142-B464-DD8E5E0C7327}" type="datetimeFigureOut">
              <a:rPr lang="nl-NL" smtClean="0"/>
              <a:t>03-05-2022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3C71F43-7392-28D8-0B5C-1CB602607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0ED6A7D-763F-EB31-F5D8-919C37354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FBDAD-B147-944D-BCBA-0CFF44D0C4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7112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EAC791A-9297-2152-FF25-C5F946C630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5475ECE-09A7-C87B-29C3-F02B230F2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0B6F06-B7A2-FC5E-4526-3BFC8A8A5E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0122C54-7F3B-8681-A31F-C50AB69947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C007F1C-6BE7-6A86-0A3E-05B383436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8BA4-ACA9-9142-B464-DD8E5E0C7327}" type="datetimeFigureOut">
              <a:rPr lang="nl-NL" smtClean="0"/>
              <a:t>03-05-2022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9B87DF0-A02F-E7F4-52A0-2FA21D268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5D10970-B390-29DA-6297-35DB41D4A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FBDAD-B147-944D-BCBA-0CFF44D0C4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4462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C45F2255-9251-89A8-DD2C-4119D36ADCB6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D9555BF-CB3F-350B-D2B0-51F42E46D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556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F6EF8C3-5A4F-70D1-2964-CD7B42F77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85041"/>
            <a:ext cx="10515600" cy="4691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C657E51-9609-113E-43ED-FE75706FEB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97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38BA4-ACA9-9142-B464-DD8E5E0C7327}" type="datetimeFigureOut">
              <a:rPr lang="nl-NL" smtClean="0"/>
              <a:t>03-05-2022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06C0A1-227C-FE80-FF37-23B0EC70BD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976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DAFF9E-C355-D63D-0960-B2DE5FA951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97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FBDAD-B147-944D-BCBA-0CFF44D0C4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186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49" r:id="rId3"/>
    <p:sldLayoutId id="2147483662" r:id="rId4"/>
    <p:sldLayoutId id="2147483650" r:id="rId5"/>
    <p:sldLayoutId id="2147483653" r:id="rId6"/>
    <p:sldLayoutId id="214748365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E732A"/>
        </a:buClr>
        <a:buFont typeface="Wingdings" pitchFamily="2" charset="2"/>
        <a:buChar char="§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E732A"/>
        </a:buClr>
        <a:buFont typeface="Wingdings" pitchFamily="2" charset="2"/>
        <a:buChar char="§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E732A"/>
        </a:buClr>
        <a:buFont typeface="Wingdings" pitchFamily="2" charset="2"/>
        <a:buChar char="§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E732A"/>
        </a:buClr>
        <a:buFont typeface="Wingdings" pitchFamily="2" charset="2"/>
        <a:buChar char="§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E732A"/>
        </a:buClr>
        <a:buFont typeface="Wingdings" pitchFamily="2" charset="2"/>
        <a:buChar char="§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EC7693-57A2-DAAC-6DF5-37597E3547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26B8947-D6E5-D2CD-3ACB-253DA2B7B6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8732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088B27-7D47-9D00-8413-DF10CF476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5480DB8-C367-2224-AB69-5B81EF1EB1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8605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A41188-6F54-7EDB-C6E2-3AEC7E18C7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018CE6D-01A8-3B41-5B90-529A087D16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9190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DA99C9-0E71-12BF-4C29-8552FA51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5F1FCB-6C48-0040-E0D7-AE457D701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5442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E89B51-0ECB-403E-882A-482922D2E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B77EEB5-9DA7-19A7-F09F-1998B601A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3725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3E3795-BCE9-FA3F-4240-E5442C817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2406E00-1E06-41AA-AB1A-EF7DF6911D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CE366C8-A3F9-C6C6-2432-3F289149D22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EACACAD-1973-8E84-158C-3ED68D6688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BA1337F-CA93-7CBF-6BDB-44D7F1701CF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3945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0D9CF7-8433-ACA3-5E5F-1C728A9B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557857-A2DC-F86E-BBF1-66E47A0F161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1C4271D-698F-4264-4129-0C754E30DB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737955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Macintosh PowerPoint</Application>
  <PresentationFormat>Breedbeeld</PresentationFormat>
  <Paragraphs>0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2" baseType="lpstr">
      <vt:lpstr>Arial</vt:lpstr>
      <vt:lpstr>Calibri</vt:lpstr>
      <vt:lpstr>Verdana</vt:lpstr>
      <vt:lpstr>Wingdings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Michel Schuil</dc:creator>
  <cp:lastModifiedBy>Michel Schuil</cp:lastModifiedBy>
  <cp:revision>1</cp:revision>
  <dcterms:created xsi:type="dcterms:W3CDTF">2022-05-03T09:25:46Z</dcterms:created>
  <dcterms:modified xsi:type="dcterms:W3CDTF">2022-05-03T09:36:06Z</dcterms:modified>
</cp:coreProperties>
</file>